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393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2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4724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7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5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2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42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841B0F-23FA-4116-8CCF-013FD947AF4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671ABDA-88A0-4433-BFC2-06B954173E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9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4116" y="461678"/>
            <a:ext cx="8361229" cy="2098226"/>
          </a:xfrm>
        </p:spPr>
        <p:txBody>
          <a:bodyPr/>
          <a:lstStyle/>
          <a:p>
            <a:r>
              <a:rPr lang="ru-RU" sz="2800" dirty="0" smtClean="0"/>
              <a:t>Тема: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в зданиях воздушного и ударного шума. Проектирование звукоизоляции от воздушного и ударного шума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58" y="103094"/>
            <a:ext cx="10327341" cy="14859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шумом архитектурно - планировочными методами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71600"/>
            <a:ext cx="9601200" cy="4495800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снижению шума в городской застройке и в зданиях необходимо предусматривать в проектах по планировке, застройке, озеленению и благоустройству на всех стадиях проектирования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шума при проектировании обеспечивается архитектурно-планировочными и строительно-акустическими мерами. К ним относятся:</a:t>
            </a:r>
          </a:p>
          <a:p>
            <a:pPr lvl="0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функциональное зонирование городской территории (без вклинивания промышленных зон с большими грузопотоками в селитебную); </a:t>
            </a:r>
          </a:p>
          <a:p>
            <a:pPr lvl="0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трассировки скоростных дорог;</a:t>
            </a:r>
          </a:p>
          <a:p>
            <a:pPr lvl="0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укрупнение размеров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межмагистральных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территорий с уменьшением числа перекрестков и других транспортных узлов;</a:t>
            </a:r>
          </a:p>
          <a:p>
            <a:pPr lvl="0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приемы микрорайонной планировки.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564" y="1201271"/>
            <a:ext cx="8361229" cy="76696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3389" y="2665361"/>
            <a:ext cx="6831673" cy="1086237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https://ison-dv.ru/tech_info/noise_type/#:~:text=%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D0%A3%D0%B4%D0%B0%D1%80%D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шума и способы 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передач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прохождения звука через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конструкцию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Звукопоглощение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звукоизоляции ограждающих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шумом архитектурно - планировочными методами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Шум- это…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Шумом являются все звуки, оказывающие на человека нежелательное физиологическое и психологическое воздействие в любых видах жизнедеятельности (работа, отдых, сон). Шум высокого уровня снижает производительность труда на 15−20%, что свидетельствует о необходимости интенсивной защиты от шума не только на основе санитарно- гигиенических, но и экономических требований.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– частное  проявление физического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явления, называемого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звуком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возникновения шума в зданиях являются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и санитарно- техническое оборудование зданий (лифты, водопровод и т.п.), а также сами люди;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транспорт, промышленные предприятия и т.п.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64" y="0"/>
            <a:ext cx="6293224" cy="14859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шума и способы его передачи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шум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возникает при первоначальном излучении в воздух. Это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теле-радио аппаратуры.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Ударный шум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шумы, возникающие в результате падения тяжелых предметов на пол, стук каблуков, прыжки детей.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3882" y="0"/>
            <a:ext cx="5558118" cy="64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передач шума: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371600" y="1443318"/>
            <a:ext cx="4443984" cy="340658"/>
          </a:xfrm>
        </p:spPr>
        <p:txBody>
          <a:bodyPr/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212" y="1622613"/>
            <a:ext cx="5107372" cy="4244788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передачи воздушного шума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воздух.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разговор, музыка, радио, телевизор, работающее технологическое оборудование.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 приводит в колебательное движение частицы воздуха. Эти периодические колебания со своей стороны сообщают стене или перекрытию изгибные колебания, которые в свою очередь приводят частицы воздуха в соседнем помещении в колебательное движение, что создает воздушный шум в соседнем помещении.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00895" y="1622613"/>
            <a:ext cx="5711811" cy="5235387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передачи ударного шума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твердые тела.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перекрытиям (по полу), шум станков и агрегатов ударного действия.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Перекрытие при ходьбе приводится в колебательное движение (изгибные колебания). Оно приводит в колебательное движение частицы воздуха над перекрытием и под ним. Кроме того, колебания передаются лежащим сверху и снизу частям стен и могут восприниматься в виде воздушного шума в соседних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28808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06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прохождения звука через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конструкцию: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435" y="1075764"/>
            <a:ext cx="4493561" cy="571051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шума от источника в изолируемое помещение могут быть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косвенными (обходными)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распространяющийся по смежным конструкциям, часто называют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воздушного;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ударного; пути передачи шума;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прямые;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96" y="1485900"/>
            <a:ext cx="6145301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506" y="183776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Звукопоглощение: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507" y="923365"/>
            <a:ext cx="5970494" cy="606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Звукопоглощение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один из факторов, позволяющих создать приятную акустику в помещении. При этом отделка поверхностей строительных конструкций имеет центральное значение, потому, что они являются неподвижными составными частями помещения. Также и мебель, занавеси, ковры, люди представляют собой звукопоглотители, которые, однако, вследствие своего нестационарного характера в этом рассмотрении не участвуют.</a:t>
            </a:r>
          </a:p>
          <a:p>
            <a:r>
              <a:rPr lang="ru-RU" b="1" i="1" dirty="0"/>
              <a:t>коэффициентом звукопоглощения</a:t>
            </a:r>
            <a:r>
              <a:rPr lang="ru-RU" dirty="0"/>
              <a:t> </a:t>
            </a:r>
            <a:r>
              <a:rPr lang="ru-RU" i="1" dirty="0"/>
              <a:t>α</a:t>
            </a:r>
            <a:r>
              <a:rPr lang="ru-RU" dirty="0"/>
              <a:t>:</a:t>
            </a:r>
          </a:p>
          <a:p>
            <a:r>
              <a:rPr lang="ru-RU" i="1" dirty="0"/>
              <a:t>α =</a:t>
            </a:r>
            <a:r>
              <a:rPr lang="ru-RU" dirty="0"/>
              <a:t>(</a:t>
            </a:r>
            <a:r>
              <a:rPr lang="ru-RU" i="1" dirty="0"/>
              <a:t>Е</a:t>
            </a:r>
            <a:r>
              <a:rPr lang="ru-RU" i="1" baseline="-25000" dirty="0"/>
              <a:t>П</a:t>
            </a:r>
            <a:r>
              <a:rPr lang="ru-RU" i="1" dirty="0"/>
              <a:t> </a:t>
            </a:r>
            <a:r>
              <a:rPr lang="ru-RU" dirty="0"/>
              <a:t>− </a:t>
            </a:r>
            <a:r>
              <a:rPr lang="ru-RU" i="1" dirty="0"/>
              <a:t>Е</a:t>
            </a:r>
            <a:r>
              <a:rPr lang="ru-RU" i="1" baseline="-25000" dirty="0"/>
              <a:t>О</a:t>
            </a:r>
            <a:r>
              <a:rPr lang="ru-RU" dirty="0"/>
              <a:t>) / </a:t>
            </a:r>
            <a:r>
              <a:rPr lang="ru-RU" i="1" dirty="0" smtClean="0"/>
              <a:t>Е</a:t>
            </a:r>
            <a:r>
              <a:rPr lang="ru-RU" i="1" baseline="-25000" dirty="0" smtClean="0"/>
              <a:t>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звукопоглощения уровень звукового давления удается уменьшить всего на 6-8 дБ. Значительно большие результаты достигаются с помощью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3957918"/>
            <a:ext cx="5182049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471" y="282389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Звукоизоляция: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9681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765" y="1688727"/>
            <a:ext cx="942190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от воздушного шума.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изоляции от воздушного шума в основном влияние оказывает то, насколько трудно падающей на конструкцию звуковой энергии привести ее в колебательное движение.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Звукоизоляция конструкции с одним жестким слоем зависит от: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поверхностной массы в кг/м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изгибной жесткости, т.е. насколько жесток или гибок материал;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звука (= количество колебаний в секунду);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косвенной передачи звука через фланкирующие конструкции, такие, как перекрытия, стены;</a:t>
            </a:r>
          </a:p>
          <a:p>
            <a:pPr lvl="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неплотностей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открытые швы.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30" y="85165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звукоизоляции ограждающих конструкций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986118"/>
            <a:ext cx="5674659" cy="562983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Звукоизоляция ограждения характеризуется его свойством ослаблять уровень силы звука или уровень звукового давления шума, проходящего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единицу измерения звукоизоляции принят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децибел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достигнуть надежной звукоизоляции помещения от воздушного шума,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возможности появления его изгибных колебаний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требование будет удовлетворено, в частности, в том случае, если ограждение будет тяжелым.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вес 1 м</a:t>
            </a:r>
            <a:r>
              <a:rPr lang="ru-R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ограждения, тем труднее вызвать в нем изгибные колебания и, следовательно, тем выше его звукоизолирующая способность.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6" y="634748"/>
            <a:ext cx="5212532" cy="30604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0047" y="3678010"/>
            <a:ext cx="5047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возбуждения изгибных колебаний легкой ограждающей конструкции при косом падении звуковых волн (эффект волно­вого совпадения)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2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158</TotalTime>
  <Words>750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Franklin Gothic Book</vt:lpstr>
      <vt:lpstr>Times New Roman</vt:lpstr>
      <vt:lpstr>Crop</vt:lpstr>
      <vt:lpstr>Тема: распространение в зданиях воздушного и ударного шума. Проектирование звукоизоляции от воздушного и ударного шума</vt:lpstr>
      <vt:lpstr>Содержание:</vt:lpstr>
      <vt:lpstr>Шум- это…</vt:lpstr>
      <vt:lpstr>Виды шума и способы его передачи    Воздушный шум – возникает при первоначальном излучении в воздух. Это крик, работа теле-радио аппаратуры.   Ударный шум – это шумы, возникающие в результате падения тяжелых предметов на пол, стук каблуков, прыжки детей. </vt:lpstr>
      <vt:lpstr>Среда передач шума:</vt:lpstr>
      <vt:lpstr>Пути прохождения звука через конструкцию:</vt:lpstr>
      <vt:lpstr>Звукопоглощение:</vt:lpstr>
      <vt:lpstr>Звукоизоляция:</vt:lpstr>
      <vt:lpstr>Методика расчета звукоизоляции ограждающих конструкций</vt:lpstr>
      <vt:lpstr>Борьба с шумом архитектурно - планировочными методами</vt:lpstr>
      <vt:lpstr>Используемая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распространение в зданиях воздушного и ударного шума. Проектирование звукоизоляции от воздушного и ударного шума</dc:title>
  <dc:creator>Анастасия Васильева</dc:creator>
  <cp:lastModifiedBy>Acer</cp:lastModifiedBy>
  <cp:revision>11</cp:revision>
  <dcterms:created xsi:type="dcterms:W3CDTF">2022-03-03T09:06:25Z</dcterms:created>
  <dcterms:modified xsi:type="dcterms:W3CDTF">2022-03-16T09:36:58Z</dcterms:modified>
</cp:coreProperties>
</file>